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9"/>
  </p:notesMasterIdLst>
  <p:sldIdLst>
    <p:sldId id="256" r:id="rId2"/>
    <p:sldId id="257" r:id="rId3"/>
    <p:sldId id="259" r:id="rId4"/>
    <p:sldId id="260" r:id="rId5"/>
    <p:sldId id="266" r:id="rId6"/>
    <p:sldId id="273" r:id="rId7"/>
    <p:sldId id="272" r:id="rId8"/>
  </p:sldIdLst>
  <p:sldSz cx="18288000" cy="10287000"/>
  <p:notesSz cx="6858000" cy="9144000"/>
  <p:embeddedFontLst>
    <p:embeddedFont>
      <p:font typeface="Darker Grotesque" panose="020B0604020202020204" charset="0"/>
      <p:regular r:id="rId10"/>
      <p:bold r:id="rId11"/>
    </p:embeddedFont>
    <p:embeddedFont>
      <p:font typeface="Darker Grotesque Light" panose="020B0604020202020204" charset="0"/>
      <p:regular r:id="rId12"/>
      <p:bold r:id="rId13"/>
    </p:embeddedFont>
    <p:embeddedFont>
      <p:font typeface="Darker Grotesque Medium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016" userDrawn="1">
          <p15:clr>
            <a:srgbClr val="000000"/>
          </p15:clr>
        </p15:guide>
        <p15:guide id="2" pos="456" userDrawn="1">
          <p15:clr>
            <a:srgbClr val="000000"/>
          </p15:clr>
        </p15:guide>
        <p15:guide id="3" pos="111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114" y="294"/>
      </p:cViewPr>
      <p:guideLst>
        <p:guide orient="horz" pos="2016"/>
        <p:guide pos="456"/>
        <p:guide pos="11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body" idx="1"/>
          </p:nvPr>
        </p:nvSpPr>
        <p:spPr>
          <a:xfrm>
            <a:off x="1371600" y="3207125"/>
            <a:ext cx="13050300" cy="489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584200">
              <a:spcBef>
                <a:spcPts val="64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Char char="•"/>
              <a:defRPr sz="560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lvl="1" indent="-584200">
              <a:spcBef>
                <a:spcPts val="56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Char char="–"/>
              <a:defRPr sz="560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marL="1371600" lvl="2" indent="-584200">
              <a:spcBef>
                <a:spcPts val="48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Char char="•"/>
              <a:defRPr sz="560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marL="1828800" lvl="3" indent="-584200">
              <a:spcBef>
                <a:spcPts val="40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Char char="–"/>
              <a:defRPr sz="560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marL="2286000" lvl="4" indent="-584200">
              <a:spcBef>
                <a:spcPts val="40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Char char="»"/>
              <a:defRPr sz="560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marL="2743200" lvl="5" indent="-584200">
              <a:spcBef>
                <a:spcPts val="40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Char char="•"/>
              <a:defRPr sz="560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marL="3200400" lvl="6" indent="-584200">
              <a:spcBef>
                <a:spcPts val="40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Char char="•"/>
              <a:defRPr sz="560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marL="3657600" lvl="7" indent="-584200">
              <a:spcBef>
                <a:spcPts val="40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Char char="•"/>
              <a:defRPr sz="560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marL="4114800" lvl="8" indent="-584200">
              <a:spcBef>
                <a:spcPts val="40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Char char="•"/>
              <a:defRPr sz="560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815350" y="1261775"/>
            <a:ext cx="15430500" cy="177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 rot="10800000">
            <a:off x="1009650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" name="Google Shape;19;p3"/>
          <p:cNvCxnSpPr/>
          <p:nvPr/>
        </p:nvCxnSpPr>
        <p:spPr>
          <a:xfrm rot="10800000">
            <a:off x="0" y="925830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" name="Google Shape;20;p3"/>
          <p:cNvSpPr txBox="1"/>
          <p:nvPr/>
        </p:nvSpPr>
        <p:spPr>
          <a:xfrm>
            <a:off x="0" y="9613181"/>
            <a:ext cx="987600" cy="3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02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 type="obj">
  <p:cSld name="OBJECT">
    <p:bg>
      <p:bgPr>
        <a:solidFill>
          <a:srgbClr val="C2F970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1815350" y="6970050"/>
            <a:ext cx="15471000" cy="181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4344F"/>
              </a:buClr>
              <a:buSzPts val="14400"/>
              <a:buNone/>
              <a:defRPr>
                <a:solidFill>
                  <a:srgbClr val="44344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3" name="Google Shape;23;p4"/>
          <p:cNvCxnSpPr/>
          <p:nvPr/>
        </p:nvCxnSpPr>
        <p:spPr>
          <a:xfrm rot="10800000">
            <a:off x="1009650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44344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 rot="10800000">
            <a:off x="0" y="925830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44344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allery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>
            <a:spLocks noGrp="1"/>
          </p:cNvSpPr>
          <p:nvPr>
            <p:ph type="pic" idx="2"/>
          </p:nvPr>
        </p:nvSpPr>
        <p:spPr>
          <a:xfrm>
            <a:off x="1512800" y="3065925"/>
            <a:ext cx="3735000" cy="5595900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" name="Google Shape;27;p5"/>
          <p:cNvSpPr>
            <a:spLocks noGrp="1"/>
          </p:cNvSpPr>
          <p:nvPr>
            <p:ph type="pic" idx="3"/>
          </p:nvPr>
        </p:nvSpPr>
        <p:spPr>
          <a:xfrm>
            <a:off x="5602888" y="3076200"/>
            <a:ext cx="3735000" cy="5595900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" name="Google Shape;28;p5"/>
          <p:cNvSpPr>
            <a:spLocks noGrp="1"/>
          </p:cNvSpPr>
          <p:nvPr>
            <p:ph type="pic" idx="4"/>
          </p:nvPr>
        </p:nvSpPr>
        <p:spPr>
          <a:xfrm>
            <a:off x="9717500" y="3071063"/>
            <a:ext cx="3735000" cy="5595900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" name="Google Shape;29;p5"/>
          <p:cNvSpPr>
            <a:spLocks noGrp="1"/>
          </p:cNvSpPr>
          <p:nvPr>
            <p:ph type="pic" idx="5"/>
          </p:nvPr>
        </p:nvSpPr>
        <p:spPr>
          <a:xfrm>
            <a:off x="13807588" y="3081338"/>
            <a:ext cx="3735000" cy="5595900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30" name="Google Shape;30;p5"/>
          <p:cNvCxnSpPr/>
          <p:nvPr/>
        </p:nvCxnSpPr>
        <p:spPr>
          <a:xfrm rot="10800000">
            <a:off x="1009650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 rot="10800000">
            <a:off x="0" y="925830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 type="twoObj">
  <p:cSld name="TWO_OBJECT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>
            <a:spLocks noGrp="1"/>
          </p:cNvSpPr>
          <p:nvPr>
            <p:ph type="pic" idx="2"/>
          </p:nvPr>
        </p:nvSpPr>
        <p:spPr>
          <a:xfrm>
            <a:off x="1756050" y="1082375"/>
            <a:ext cx="6483000" cy="5017200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" name="Google Shape;34;p6"/>
          <p:cNvSpPr>
            <a:spLocks noGrp="1"/>
          </p:cNvSpPr>
          <p:nvPr>
            <p:ph type="pic" idx="3"/>
          </p:nvPr>
        </p:nvSpPr>
        <p:spPr>
          <a:xfrm>
            <a:off x="1756050" y="6297875"/>
            <a:ext cx="3077700" cy="2554500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" name="Google Shape;35;p6"/>
          <p:cNvSpPr>
            <a:spLocks noGrp="1"/>
          </p:cNvSpPr>
          <p:nvPr>
            <p:ph type="pic" idx="4"/>
          </p:nvPr>
        </p:nvSpPr>
        <p:spPr>
          <a:xfrm>
            <a:off x="5138888" y="6288525"/>
            <a:ext cx="3077700" cy="2554500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sp>
      <p:cxnSp>
        <p:nvCxnSpPr>
          <p:cNvPr id="36" name="Google Shape;36;p6"/>
          <p:cNvCxnSpPr/>
          <p:nvPr/>
        </p:nvCxnSpPr>
        <p:spPr>
          <a:xfrm rot="10800000">
            <a:off x="1009650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37;p6"/>
          <p:cNvCxnSpPr/>
          <p:nvPr/>
        </p:nvCxnSpPr>
        <p:spPr>
          <a:xfrm rot="10800000">
            <a:off x="0" y="925830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344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C2F970"/>
              </a:buClr>
              <a:buSzPts val="14400"/>
              <a:buFont typeface="Darker Grotesque"/>
              <a:buNone/>
              <a:defRPr sz="14400" i="0" u="none" strike="noStrike" cap="none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Darker Grotesque Light"/>
              <a:buChar char="•"/>
              <a:defRPr sz="3200" i="0" u="none" strike="noStrike" cap="none">
                <a:solidFill>
                  <a:schemeClr val="lt1"/>
                </a:solidFill>
                <a:latin typeface="Darker Grotesque Light"/>
                <a:ea typeface="Darker Grotesque Light"/>
                <a:cs typeface="Darker Grotesque Light"/>
                <a:sym typeface="Darker Grotesque Light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Darker Grotesque Light"/>
              <a:buChar char="–"/>
              <a:defRPr sz="2800" i="0" u="none" strike="noStrike" cap="none">
                <a:solidFill>
                  <a:schemeClr val="lt1"/>
                </a:solidFill>
                <a:latin typeface="Darker Grotesque Light"/>
                <a:ea typeface="Darker Grotesque Light"/>
                <a:cs typeface="Darker Grotesque Light"/>
                <a:sym typeface="Darker Grotesque Light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arker Grotesque Light"/>
              <a:buChar char="•"/>
              <a:defRPr sz="2400" i="0" u="none" strike="noStrike" cap="none">
                <a:solidFill>
                  <a:schemeClr val="lt1"/>
                </a:solidFill>
                <a:latin typeface="Darker Grotesque Light"/>
                <a:ea typeface="Darker Grotesque Light"/>
                <a:cs typeface="Darker Grotesque Light"/>
                <a:sym typeface="Darker Grotesque Light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Light"/>
              <a:buChar char="–"/>
              <a:defRPr sz="2000" i="0" u="none" strike="noStrike" cap="none">
                <a:solidFill>
                  <a:schemeClr val="lt1"/>
                </a:solidFill>
                <a:latin typeface="Darker Grotesque Light"/>
                <a:ea typeface="Darker Grotesque Light"/>
                <a:cs typeface="Darker Grotesque Light"/>
                <a:sym typeface="Darker Grotesque Light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Light"/>
              <a:buChar char="»"/>
              <a:defRPr sz="2000" i="0" u="none" strike="noStrike" cap="none">
                <a:solidFill>
                  <a:schemeClr val="lt1"/>
                </a:solidFill>
                <a:latin typeface="Darker Grotesque Light"/>
                <a:ea typeface="Darker Grotesque Light"/>
                <a:cs typeface="Darker Grotesque Light"/>
                <a:sym typeface="Darker Grotesque Light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Light"/>
              <a:buChar char="•"/>
              <a:defRPr sz="2000" i="0" u="none" strike="noStrike" cap="none">
                <a:solidFill>
                  <a:schemeClr val="lt1"/>
                </a:solidFill>
                <a:latin typeface="Darker Grotesque Light"/>
                <a:ea typeface="Darker Grotesque Light"/>
                <a:cs typeface="Darker Grotesque Light"/>
                <a:sym typeface="Darker Grotesque Light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Light"/>
              <a:buChar char="•"/>
              <a:defRPr sz="2000" i="0" u="none" strike="noStrike" cap="none">
                <a:solidFill>
                  <a:schemeClr val="lt1"/>
                </a:solidFill>
                <a:latin typeface="Darker Grotesque Light"/>
                <a:ea typeface="Darker Grotesque Light"/>
                <a:cs typeface="Darker Grotesque Light"/>
                <a:sym typeface="Darker Grotesque Light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Light"/>
              <a:buChar char="•"/>
              <a:defRPr sz="2000" i="0" u="none" strike="noStrike" cap="none">
                <a:solidFill>
                  <a:schemeClr val="lt1"/>
                </a:solidFill>
                <a:latin typeface="Darker Grotesque Light"/>
                <a:ea typeface="Darker Grotesque Light"/>
                <a:cs typeface="Darker Grotesque Light"/>
                <a:sym typeface="Darker Grotesque Light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Light"/>
              <a:buChar char="•"/>
              <a:defRPr sz="2000" i="0" u="none" strike="noStrike" cap="none">
                <a:solidFill>
                  <a:schemeClr val="lt1"/>
                </a:solidFill>
                <a:latin typeface="Darker Grotesque Light"/>
                <a:ea typeface="Darker Grotesque Light"/>
                <a:cs typeface="Darker Grotesque Light"/>
                <a:sym typeface="Darker Grotesque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lconuco.netlify.app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344F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/>
        </p:nvSpPr>
        <p:spPr>
          <a:xfrm>
            <a:off x="1783744" y="3607130"/>
            <a:ext cx="15475556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4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El </a:t>
            </a:r>
            <a:r>
              <a:rPr lang="en-US" sz="14400" b="0" i="0" u="none" strike="noStrike" cap="none" dirty="0" err="1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Conuco</a:t>
            </a:r>
            <a:r>
              <a:rPr lang="en-US" sz="144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 Restaurant</a:t>
            </a:r>
            <a:endParaRPr dirty="0"/>
          </a:p>
        </p:txBody>
      </p:sp>
      <p:sp>
        <p:nvSpPr>
          <p:cNvPr id="43" name="Google Shape;43;p7"/>
          <p:cNvSpPr txBox="1"/>
          <p:nvPr/>
        </p:nvSpPr>
        <p:spPr>
          <a:xfrm>
            <a:off x="1783744" y="5271568"/>
            <a:ext cx="8053069" cy="627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1" dirty="0">
                <a:solidFill>
                  <a:srgbClr val="C2F970"/>
                </a:solidFill>
                <a:latin typeface="Darker Grotesque"/>
                <a:sym typeface="Darker Grotesque"/>
              </a:rPr>
              <a:t>CST 2309</a:t>
            </a:r>
            <a:endParaRPr dirty="0"/>
          </a:p>
        </p:txBody>
      </p:sp>
      <p:cxnSp>
        <p:nvCxnSpPr>
          <p:cNvPr id="44" name="Google Shape;44;p7"/>
          <p:cNvCxnSpPr/>
          <p:nvPr/>
        </p:nvCxnSpPr>
        <p:spPr>
          <a:xfrm rot="10800000">
            <a:off x="790575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" name="Google Shape;45;p7"/>
          <p:cNvCxnSpPr/>
          <p:nvPr/>
        </p:nvCxnSpPr>
        <p:spPr>
          <a:xfrm rot="10800000">
            <a:off x="0" y="9534525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7"/>
          <p:cNvSpPr txBox="1"/>
          <p:nvPr/>
        </p:nvSpPr>
        <p:spPr>
          <a:xfrm>
            <a:off x="-115225" y="9681845"/>
            <a:ext cx="987585" cy="362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01</a:t>
            </a:r>
            <a:endParaRPr dirty="0"/>
          </a:p>
        </p:txBody>
      </p:sp>
      <p:sp>
        <p:nvSpPr>
          <p:cNvPr id="47" name="Google Shape;47;p7"/>
          <p:cNvSpPr txBox="1"/>
          <p:nvPr/>
        </p:nvSpPr>
        <p:spPr>
          <a:xfrm>
            <a:off x="15416268" y="9634687"/>
            <a:ext cx="3327446" cy="393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Maximo Antigua</a:t>
            </a:r>
            <a:endParaRPr sz="3200" dirty="0"/>
          </a:p>
        </p:txBody>
      </p:sp>
      <p:sp>
        <p:nvSpPr>
          <p:cNvPr id="48" name="Google Shape;48;p7"/>
          <p:cNvSpPr txBox="1"/>
          <p:nvPr/>
        </p:nvSpPr>
        <p:spPr>
          <a:xfrm>
            <a:off x="11687183" y="457201"/>
            <a:ext cx="6086571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10/28/2024</a:t>
            </a:r>
            <a:endParaRPr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344F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Google Shape;53;p8"/>
          <p:cNvCxnSpPr/>
          <p:nvPr/>
        </p:nvCxnSpPr>
        <p:spPr>
          <a:xfrm rot="10800000">
            <a:off x="781050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" name="Google Shape;54;p8"/>
          <p:cNvCxnSpPr>
            <a:cxnSpLocks/>
          </p:cNvCxnSpPr>
          <p:nvPr/>
        </p:nvCxnSpPr>
        <p:spPr>
          <a:xfrm rot="10800000">
            <a:off x="0" y="9563101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5" name="Google Shape;55;p8"/>
          <p:cNvSpPr txBox="1"/>
          <p:nvPr/>
        </p:nvSpPr>
        <p:spPr>
          <a:xfrm>
            <a:off x="-139861" y="9743758"/>
            <a:ext cx="987585" cy="362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02</a:t>
            </a:r>
            <a:endParaRPr dirty="0"/>
          </a:p>
        </p:txBody>
      </p:sp>
      <p:sp>
        <p:nvSpPr>
          <p:cNvPr id="58" name="Google Shape;58;p8"/>
          <p:cNvSpPr txBox="1"/>
          <p:nvPr/>
        </p:nvSpPr>
        <p:spPr>
          <a:xfrm>
            <a:off x="1783744" y="1100742"/>
            <a:ext cx="15475556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400" b="0" i="0" u="none" strike="noStrike" cap="none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Table of Contents</a:t>
            </a:r>
            <a:endParaRPr/>
          </a:p>
        </p:txBody>
      </p:sp>
      <p:sp>
        <p:nvSpPr>
          <p:cNvPr id="59" name="Google Shape;59;p8"/>
          <p:cNvSpPr txBox="1"/>
          <p:nvPr/>
        </p:nvSpPr>
        <p:spPr>
          <a:xfrm>
            <a:off x="1783744" y="2746662"/>
            <a:ext cx="12632400" cy="5170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AutoNum type="arabicPeriod"/>
            </a:pPr>
            <a:r>
              <a:rPr lang="en-US" sz="5600" i="0" u="none" strike="noStrike" cap="none" dirty="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Introduction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AutoNum type="arabicPeriod"/>
            </a:pPr>
            <a:r>
              <a:rPr lang="en-US" sz="5600" dirty="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Base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AutoNum type="arabicPeriod"/>
            </a:pPr>
            <a:r>
              <a:rPr lang="en-US" sz="5600" i="0" u="none" strike="noStrike" cap="none" dirty="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Wireframe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AutoNum type="arabicPeriod"/>
            </a:pPr>
            <a:r>
              <a:rPr lang="en-US" sz="5600" dirty="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Website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marL="1209041" marR="0" lvl="1" indent="-60452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C2F970"/>
              </a:buClr>
              <a:buSzPts val="5600"/>
              <a:buFont typeface="Darker Grotesque Medium"/>
              <a:buAutoNum type="arabicPeriod"/>
            </a:pPr>
            <a:r>
              <a:rPr lang="en-US" sz="5600" i="0" u="none" strike="noStrike" cap="none" dirty="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Conclusion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344F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0"/>
          <p:cNvCxnSpPr/>
          <p:nvPr/>
        </p:nvCxnSpPr>
        <p:spPr>
          <a:xfrm rot="10800000">
            <a:off x="791677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6" name="Google Shape;76;p10"/>
          <p:cNvCxnSpPr/>
          <p:nvPr/>
        </p:nvCxnSpPr>
        <p:spPr>
          <a:xfrm rot="10800000">
            <a:off x="0" y="9530346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" name="Google Shape;78;p10"/>
          <p:cNvSpPr txBox="1"/>
          <p:nvPr/>
        </p:nvSpPr>
        <p:spPr>
          <a:xfrm>
            <a:off x="-101761" y="9721322"/>
            <a:ext cx="987585" cy="393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03</a:t>
            </a:r>
            <a:endParaRPr dirty="0"/>
          </a:p>
        </p:txBody>
      </p:sp>
      <p:sp>
        <p:nvSpPr>
          <p:cNvPr id="81" name="Google Shape;81;p10"/>
          <p:cNvSpPr txBox="1"/>
          <p:nvPr/>
        </p:nvSpPr>
        <p:spPr>
          <a:xfrm>
            <a:off x="5365768" y="4117728"/>
            <a:ext cx="12122133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4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Introduction</a:t>
            </a: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344F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 txBox="1"/>
          <p:nvPr/>
        </p:nvSpPr>
        <p:spPr>
          <a:xfrm>
            <a:off x="1499092" y="989464"/>
            <a:ext cx="15289800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C2F970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The Base of The Website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94" name="Google Shape;94;p11"/>
          <p:cNvSpPr txBox="1"/>
          <p:nvPr/>
        </p:nvSpPr>
        <p:spPr>
          <a:xfrm>
            <a:off x="1955108" y="2981793"/>
            <a:ext cx="4131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i="0" u="none" strike="noStrike" cap="none" dirty="0">
                <a:solidFill>
                  <a:srgbClr val="FFFFFF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Colors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cxnSp>
        <p:nvCxnSpPr>
          <p:cNvPr id="96" name="Google Shape;96;p11"/>
          <p:cNvCxnSpPr/>
          <p:nvPr/>
        </p:nvCxnSpPr>
        <p:spPr>
          <a:xfrm rot="10800000">
            <a:off x="791526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" name="Google Shape;97;p11"/>
          <p:cNvCxnSpPr/>
          <p:nvPr/>
        </p:nvCxnSpPr>
        <p:spPr>
          <a:xfrm rot="10800000">
            <a:off x="0" y="9533823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8" name="Google Shape;98;p11"/>
          <p:cNvSpPr txBox="1"/>
          <p:nvPr/>
        </p:nvSpPr>
        <p:spPr>
          <a:xfrm>
            <a:off x="-136602" y="9737786"/>
            <a:ext cx="987585" cy="393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04</a:t>
            </a:r>
            <a:endParaRPr dirty="0"/>
          </a:p>
        </p:txBody>
      </p:sp>
      <p:sp>
        <p:nvSpPr>
          <p:cNvPr id="101" name="Google Shape;101;p11"/>
          <p:cNvSpPr txBox="1"/>
          <p:nvPr/>
        </p:nvSpPr>
        <p:spPr>
          <a:xfrm>
            <a:off x="10822493" y="2981793"/>
            <a:ext cx="4131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i="0" u="none" strike="noStrike" cap="none" dirty="0">
                <a:solidFill>
                  <a:srgbClr val="FFFFFF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Inspiration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pic>
        <p:nvPicPr>
          <p:cNvPr id="3" name="Picture 2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5F017D39-500F-4AE5-4E35-1B71B2A51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483" y="4284445"/>
            <a:ext cx="2095500" cy="2095500"/>
          </a:xfrm>
          <a:prstGeom prst="rect">
            <a:avLst/>
          </a:prstGeom>
        </p:spPr>
      </p:pic>
      <p:pic>
        <p:nvPicPr>
          <p:cNvPr id="5" name="Picture 4" descr="A blue flag with black text&#10;&#10;Description automatically generated">
            <a:extLst>
              <a:ext uri="{FF2B5EF4-FFF2-40B4-BE49-F238E27FC236}">
                <a16:creationId xmlns:a16="http://schemas.microsoft.com/office/drawing/2014/main" id="{9D203AC2-E9D8-BD60-16AE-DE91492628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3881" y="4283967"/>
            <a:ext cx="2095978" cy="2095978"/>
          </a:xfrm>
          <a:prstGeom prst="rect">
            <a:avLst/>
          </a:prstGeom>
        </p:spPr>
      </p:pic>
      <p:pic>
        <p:nvPicPr>
          <p:cNvPr id="7" name="Picture 6" descr="A red square with black text&#10;&#10;Description automatically generated">
            <a:extLst>
              <a:ext uri="{FF2B5EF4-FFF2-40B4-BE49-F238E27FC236}">
                <a16:creationId xmlns:a16="http://schemas.microsoft.com/office/drawing/2014/main" id="{E3F8A88B-2508-42C7-8C99-0035BF153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483" y="7068406"/>
            <a:ext cx="2093976" cy="2093976"/>
          </a:xfrm>
          <a:prstGeom prst="rect">
            <a:avLst/>
          </a:prstGeom>
        </p:spPr>
      </p:pic>
      <p:pic>
        <p:nvPicPr>
          <p:cNvPr id="9" name="Picture 8" descr="A black and white flag&#10;&#10;Description automatically generated">
            <a:extLst>
              <a:ext uri="{FF2B5EF4-FFF2-40B4-BE49-F238E27FC236}">
                <a16:creationId xmlns:a16="http://schemas.microsoft.com/office/drawing/2014/main" id="{FC9548E8-BB42-CFB9-D386-FF58FCD48C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3881" y="7068406"/>
            <a:ext cx="2093976" cy="2093976"/>
          </a:xfrm>
          <a:prstGeom prst="rect">
            <a:avLst/>
          </a:prstGeom>
        </p:spPr>
      </p:pic>
      <p:pic>
        <p:nvPicPr>
          <p:cNvPr id="11" name="Picture 10" descr="A green rectangular object with black text&#10;&#10;Description automatically generated">
            <a:extLst>
              <a:ext uri="{FF2B5EF4-FFF2-40B4-BE49-F238E27FC236}">
                <a16:creationId xmlns:a16="http://schemas.microsoft.com/office/drawing/2014/main" id="{65A2D21A-3F02-3259-8FD1-4D3283B055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4283" y="4283967"/>
            <a:ext cx="2093976" cy="2093976"/>
          </a:xfrm>
          <a:prstGeom prst="rect">
            <a:avLst/>
          </a:prstGeom>
        </p:spPr>
      </p:pic>
      <p:pic>
        <p:nvPicPr>
          <p:cNvPr id="13" name="Picture 12" descr="A yellow rectangular object with black text&#10;&#10;Description automatically generated">
            <a:extLst>
              <a:ext uri="{FF2B5EF4-FFF2-40B4-BE49-F238E27FC236}">
                <a16:creationId xmlns:a16="http://schemas.microsoft.com/office/drawing/2014/main" id="{C5731C2F-1427-D32F-9B2C-3B54DF7AE7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4283" y="7068406"/>
            <a:ext cx="2093976" cy="209397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67EB8BC-AA6E-FCA2-C99B-DADD9C2A30AB}"/>
              </a:ext>
            </a:extLst>
          </p:cNvPr>
          <p:cNvSpPr txBox="1"/>
          <p:nvPr/>
        </p:nvSpPr>
        <p:spPr>
          <a:xfrm>
            <a:off x="10249016" y="4135570"/>
            <a:ext cx="51435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  <a:latin typeface="Darker Grotesque Light"/>
              </a:rPr>
              <a:t>I got my ideas from Dominican Republic’s extensive cuisine, and culture. </a:t>
            </a:r>
          </a:p>
        </p:txBody>
      </p:sp>
      <p:sp>
        <p:nvSpPr>
          <p:cNvPr id="15" name="Google Shape;101;p11">
            <a:extLst>
              <a:ext uri="{FF2B5EF4-FFF2-40B4-BE49-F238E27FC236}">
                <a16:creationId xmlns:a16="http://schemas.microsoft.com/office/drawing/2014/main" id="{5172DB45-1BD8-645E-12DF-AB65C28B3089}"/>
              </a:ext>
            </a:extLst>
          </p:cNvPr>
          <p:cNvSpPr txBox="1"/>
          <p:nvPr/>
        </p:nvSpPr>
        <p:spPr>
          <a:xfrm>
            <a:off x="10316393" y="6027842"/>
            <a:ext cx="4131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i="0" u="none" strike="noStrike" cap="none" dirty="0">
                <a:solidFill>
                  <a:srgbClr val="FFFFFF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Fonts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1C7E4D-D258-4125-4C25-1CA00227E01A}"/>
              </a:ext>
            </a:extLst>
          </p:cNvPr>
          <p:cNvSpPr txBox="1"/>
          <p:nvPr/>
        </p:nvSpPr>
        <p:spPr>
          <a:xfrm>
            <a:off x="10316393" y="6916739"/>
            <a:ext cx="5143500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r">
              <a:buNone/>
              <a:defRPr sz="2800">
                <a:solidFill>
                  <a:srgbClr val="FFFFFF"/>
                </a:solidFill>
                <a:latin typeface="Darker Grotesque Light"/>
                <a:ea typeface="Darker Grotesque Light"/>
                <a:cs typeface="Darker Grotesque Light"/>
              </a:defRPr>
            </a:lvl1pPr>
          </a:lstStyle>
          <a:p>
            <a:pPr marL="457200" indent="-45720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Risqué – Base of the Banner</a:t>
            </a:r>
          </a:p>
          <a:p>
            <a:pPr marL="457200" indent="-45720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/>
              <a:t>Inter – Used for paragraphs </a:t>
            </a:r>
          </a:p>
          <a:p>
            <a:pPr marL="457200" indent="-457200" algn="l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/>
              <a:t>Mplus</a:t>
            </a:r>
            <a:r>
              <a:rPr lang="en-US" dirty="0"/>
              <a:t> 1p Bold – Everything else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344F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6" name="Google Shape;186;p17"/>
          <p:cNvCxnSpPr/>
          <p:nvPr/>
        </p:nvCxnSpPr>
        <p:spPr>
          <a:xfrm rot="10800000">
            <a:off x="782450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7" name="Google Shape;187;p17"/>
          <p:cNvCxnSpPr/>
          <p:nvPr/>
        </p:nvCxnSpPr>
        <p:spPr>
          <a:xfrm rot="10800000">
            <a:off x="0" y="9527808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8" name="Google Shape;188;p17"/>
          <p:cNvSpPr txBox="1"/>
          <p:nvPr/>
        </p:nvSpPr>
        <p:spPr>
          <a:xfrm>
            <a:off x="-122315" y="9726112"/>
            <a:ext cx="987585" cy="393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05</a:t>
            </a:r>
            <a:endParaRPr dirty="0"/>
          </a:p>
        </p:txBody>
      </p:sp>
      <p:sp>
        <p:nvSpPr>
          <p:cNvPr id="191" name="Google Shape;191;p17"/>
          <p:cNvSpPr txBox="1"/>
          <p:nvPr/>
        </p:nvSpPr>
        <p:spPr>
          <a:xfrm>
            <a:off x="1564900" y="481265"/>
            <a:ext cx="15708075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4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Wireframe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F43E08-37CA-8F75-07A9-C6A9B9C2FC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438" y="3859883"/>
            <a:ext cx="5246772" cy="42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screenshot of a menu&#10;&#10;Description automatically generated">
            <a:extLst>
              <a:ext uri="{FF2B5EF4-FFF2-40B4-BE49-F238E27FC236}">
                <a16:creationId xmlns:a16="http://schemas.microsoft.com/office/drawing/2014/main" id="{67386A20-C7AA-3468-52DE-D8D34A5A29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3602" y="3859883"/>
            <a:ext cx="5012358" cy="42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687A3C-DE41-3C3D-F3C5-D949E821507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59352" y="3859883"/>
            <a:ext cx="5137484" cy="42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4;p11">
            <a:extLst>
              <a:ext uri="{FF2B5EF4-FFF2-40B4-BE49-F238E27FC236}">
                <a16:creationId xmlns:a16="http://schemas.microsoft.com/office/drawing/2014/main" id="{24A5E759-E35C-1424-19AB-9D460238B3C5}"/>
              </a:ext>
            </a:extLst>
          </p:cNvPr>
          <p:cNvSpPr txBox="1"/>
          <p:nvPr/>
        </p:nvSpPr>
        <p:spPr>
          <a:xfrm>
            <a:off x="1564900" y="3015080"/>
            <a:ext cx="4131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i="0" u="none" strike="noStrike" cap="none" dirty="0">
                <a:solidFill>
                  <a:srgbClr val="FFFFFF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About Us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6" name="Google Shape;94;p11">
            <a:extLst>
              <a:ext uri="{FF2B5EF4-FFF2-40B4-BE49-F238E27FC236}">
                <a16:creationId xmlns:a16="http://schemas.microsoft.com/office/drawing/2014/main" id="{28BC420C-A78F-887A-3CE9-547D7C3B46DD}"/>
              </a:ext>
            </a:extLst>
          </p:cNvPr>
          <p:cNvSpPr txBox="1"/>
          <p:nvPr/>
        </p:nvSpPr>
        <p:spPr>
          <a:xfrm>
            <a:off x="7604131" y="3035441"/>
            <a:ext cx="4131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i="0" u="none" strike="noStrike" cap="none" dirty="0">
                <a:solidFill>
                  <a:srgbClr val="FFFFFF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Menu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7" name="Google Shape;94;p11">
            <a:extLst>
              <a:ext uri="{FF2B5EF4-FFF2-40B4-BE49-F238E27FC236}">
                <a16:creationId xmlns:a16="http://schemas.microsoft.com/office/drawing/2014/main" id="{0471C548-B8CE-8B90-80E9-19A4F7376272}"/>
              </a:ext>
            </a:extLst>
          </p:cNvPr>
          <p:cNvSpPr txBox="1"/>
          <p:nvPr/>
        </p:nvSpPr>
        <p:spPr>
          <a:xfrm>
            <a:off x="13362444" y="3040036"/>
            <a:ext cx="4131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i="0" u="none" strike="noStrike" cap="none" dirty="0">
                <a:solidFill>
                  <a:srgbClr val="FFFFFF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Reservations</a:t>
            </a:r>
            <a:endParaRPr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B28BE2B5-A4AA-9895-7F3F-E97D9F845C71}"/>
              </a:ext>
            </a:extLst>
          </p:cNvPr>
          <p:cNvSpPr txBox="1">
            <a:spLocks/>
          </p:cNvSpPr>
          <p:nvPr/>
        </p:nvSpPr>
        <p:spPr>
          <a:xfrm>
            <a:off x="1279933" y="3859883"/>
            <a:ext cx="5200277" cy="4229099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Tx/>
              <a:buFontTx/>
            </a:pPr>
            <a:endParaRPr lang="en-US" sz="1800">
              <a:solidFill>
                <a:sysClr val="windowText" lastClr="000000"/>
              </a:solidFill>
            </a:endParaRPr>
          </a:p>
        </p:txBody>
      </p:sp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7E9F7491-64D1-C970-7864-9EE5146ADBB2}"/>
              </a:ext>
            </a:extLst>
          </p:cNvPr>
          <p:cNvSpPr txBox="1">
            <a:spLocks/>
          </p:cNvSpPr>
          <p:nvPr/>
        </p:nvSpPr>
        <p:spPr>
          <a:xfrm>
            <a:off x="7157286" y="3859875"/>
            <a:ext cx="5012350" cy="4229101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Tx/>
              <a:buFontTx/>
            </a:pPr>
            <a:endParaRPr lang="en-US" sz="1800">
              <a:solidFill>
                <a:sysClr val="windowText" lastClr="000000"/>
              </a:solidFill>
            </a:endParaRPr>
          </a:p>
        </p:txBody>
      </p:sp>
      <p:sp>
        <p:nvSpPr>
          <p:cNvPr id="10" name="Picture Placeholder 1">
            <a:extLst>
              <a:ext uri="{FF2B5EF4-FFF2-40B4-BE49-F238E27FC236}">
                <a16:creationId xmlns:a16="http://schemas.microsoft.com/office/drawing/2014/main" id="{2DB70454-59E3-F603-38A9-8ADEC9064936}"/>
              </a:ext>
            </a:extLst>
          </p:cNvPr>
          <p:cNvSpPr txBox="1">
            <a:spLocks/>
          </p:cNvSpPr>
          <p:nvPr/>
        </p:nvSpPr>
        <p:spPr>
          <a:xfrm>
            <a:off x="12866623" y="3859875"/>
            <a:ext cx="5130213" cy="4229097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Tx/>
              <a:buFontTx/>
            </a:pPr>
            <a:endParaRPr lang="en-US" sz="1800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91;p17">
            <a:extLst>
              <a:ext uri="{FF2B5EF4-FFF2-40B4-BE49-F238E27FC236}">
                <a16:creationId xmlns:a16="http://schemas.microsoft.com/office/drawing/2014/main" id="{FA3901A6-9820-4EEA-0CE1-4372C9449442}"/>
              </a:ext>
            </a:extLst>
          </p:cNvPr>
          <p:cNvSpPr txBox="1"/>
          <p:nvPr/>
        </p:nvSpPr>
        <p:spPr>
          <a:xfrm>
            <a:off x="1783743" y="412831"/>
            <a:ext cx="15475500" cy="15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4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Website</a:t>
            </a:r>
            <a:endParaRPr dirty="0"/>
          </a:p>
        </p:txBody>
      </p:sp>
      <p:sp>
        <p:nvSpPr>
          <p:cNvPr id="15" name="TextBox 14">
            <a:hlinkClick r:id="rId2"/>
            <a:extLst>
              <a:ext uri="{FF2B5EF4-FFF2-40B4-BE49-F238E27FC236}">
                <a16:creationId xmlns:a16="http://schemas.microsoft.com/office/drawing/2014/main" id="{26203A78-27EF-28E0-6662-011F4F2D6AFB}"/>
              </a:ext>
            </a:extLst>
          </p:cNvPr>
          <p:cNvSpPr txBox="1"/>
          <p:nvPr/>
        </p:nvSpPr>
        <p:spPr>
          <a:xfrm>
            <a:off x="6619327" y="8175039"/>
            <a:ext cx="58043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u="sng" dirty="0">
                <a:solidFill>
                  <a:schemeClr val="bg1"/>
                </a:solidFill>
                <a:latin typeface="Darker Grotesque Light" panose="020B0604020202020204" charset="0"/>
              </a:rPr>
              <a:t>El </a:t>
            </a:r>
            <a:r>
              <a:rPr lang="en-US" sz="5400" b="1" u="sng" dirty="0" err="1">
                <a:solidFill>
                  <a:schemeClr val="bg1"/>
                </a:solidFill>
                <a:latin typeface="Darker Grotesque Light" panose="020B0604020202020204" charset="0"/>
              </a:rPr>
              <a:t>Conuco</a:t>
            </a:r>
            <a:r>
              <a:rPr lang="en-US" sz="5400" b="1" u="sng" dirty="0">
                <a:solidFill>
                  <a:schemeClr val="bg1"/>
                </a:solidFill>
                <a:latin typeface="Darker Grotesque Light" panose="020B0604020202020204" charset="0"/>
              </a:rPr>
              <a:t> Website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F8468BE-CFE9-A8DF-F9B5-DFBFF5271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472" y="2579569"/>
            <a:ext cx="5386187" cy="516822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AC36B3C-85A2-9302-1449-B8E3541A53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4895" y="2579571"/>
            <a:ext cx="5243673" cy="516822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E31D864-79A2-BAA4-6ECE-6DE139D7AE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0805" y="2559388"/>
            <a:ext cx="4983795" cy="5168224"/>
          </a:xfrm>
          <a:prstGeom prst="rect">
            <a:avLst/>
          </a:prstGeom>
        </p:spPr>
      </p:pic>
      <p:sp>
        <p:nvSpPr>
          <p:cNvPr id="22" name="Picture Placeholder 1">
            <a:extLst>
              <a:ext uri="{FF2B5EF4-FFF2-40B4-BE49-F238E27FC236}">
                <a16:creationId xmlns:a16="http://schemas.microsoft.com/office/drawing/2014/main" id="{2573DCFC-65EC-D0FB-8199-74EE8B88D081}"/>
              </a:ext>
            </a:extLst>
          </p:cNvPr>
          <p:cNvSpPr>
            <a:spLocks noGrp="1"/>
          </p:cNvSpPr>
          <p:nvPr>
            <p:ph type="pic" idx="2"/>
          </p:nvPr>
        </p:nvSpPr>
        <p:spPr>
          <a:xfrm>
            <a:off x="1136472" y="2579568"/>
            <a:ext cx="5386186" cy="5168222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Picture Placeholder 1">
            <a:extLst>
              <a:ext uri="{FF2B5EF4-FFF2-40B4-BE49-F238E27FC236}">
                <a16:creationId xmlns:a16="http://schemas.microsoft.com/office/drawing/2014/main" id="{B705EA83-0BB7-AE33-B0C2-50D24543E620}"/>
              </a:ext>
            </a:extLst>
          </p:cNvPr>
          <p:cNvSpPr txBox="1">
            <a:spLocks/>
          </p:cNvSpPr>
          <p:nvPr/>
        </p:nvSpPr>
        <p:spPr>
          <a:xfrm>
            <a:off x="7024895" y="2579568"/>
            <a:ext cx="5243673" cy="5168222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Tx/>
              <a:buFontTx/>
            </a:pPr>
            <a:endParaRPr lang="en-US" sz="1800">
              <a:solidFill>
                <a:sysClr val="windowText" lastClr="000000"/>
              </a:solidFill>
            </a:endParaRPr>
          </a:p>
        </p:txBody>
      </p:sp>
      <p:sp>
        <p:nvSpPr>
          <p:cNvPr id="24" name="Picture Placeholder 1">
            <a:extLst>
              <a:ext uri="{FF2B5EF4-FFF2-40B4-BE49-F238E27FC236}">
                <a16:creationId xmlns:a16="http://schemas.microsoft.com/office/drawing/2014/main" id="{F6CFD6F1-3DC9-57C1-0BA8-8A1AD9EF6735}"/>
              </a:ext>
            </a:extLst>
          </p:cNvPr>
          <p:cNvSpPr txBox="1">
            <a:spLocks/>
          </p:cNvSpPr>
          <p:nvPr/>
        </p:nvSpPr>
        <p:spPr>
          <a:xfrm>
            <a:off x="12770804" y="2559390"/>
            <a:ext cx="4983796" cy="5168222"/>
          </a:xfrm>
          <a:prstGeom prst="rect">
            <a:avLst/>
          </a:prstGeom>
          <a:noFill/>
          <a:ln w="1905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buClrTx/>
              <a:buFontTx/>
            </a:pPr>
            <a:endParaRPr lang="en-US" sz="180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185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344F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/>
        </p:nvSpPr>
        <p:spPr>
          <a:xfrm>
            <a:off x="5672759" y="2286969"/>
            <a:ext cx="8115300" cy="15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4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Conclusion</a:t>
            </a:r>
            <a:endParaRPr dirty="0"/>
          </a:p>
        </p:txBody>
      </p:sp>
      <p:cxnSp>
        <p:nvCxnSpPr>
          <p:cNvPr id="281" name="Google Shape;281;p23"/>
          <p:cNvCxnSpPr/>
          <p:nvPr/>
        </p:nvCxnSpPr>
        <p:spPr>
          <a:xfrm rot="10800000">
            <a:off x="807520" y="0"/>
            <a:ext cx="0" cy="1028700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82" name="Google Shape;282;p23"/>
          <p:cNvCxnSpPr/>
          <p:nvPr/>
        </p:nvCxnSpPr>
        <p:spPr>
          <a:xfrm rot="10800000">
            <a:off x="0" y="9590372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C2F97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3" name="Google Shape;283;p23"/>
          <p:cNvSpPr txBox="1"/>
          <p:nvPr/>
        </p:nvSpPr>
        <p:spPr>
          <a:xfrm>
            <a:off x="-86822" y="9741709"/>
            <a:ext cx="894341" cy="393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C2F970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06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701B62-B8D9-30E1-6513-1CBBD4462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155" y="4300687"/>
            <a:ext cx="4506809" cy="4466867"/>
          </a:xfrm>
          <a:prstGeom prst="rect">
            <a:avLst/>
          </a:prstGeom>
          <a:effectLst>
            <a:softEdge rad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1A7270-0781-E40F-490A-469B6CD13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155" y="4300687"/>
            <a:ext cx="4506801" cy="4466864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Bold Minimal E-Commer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71</Words>
  <Application>Microsoft Office PowerPoint</Application>
  <PresentationFormat>Custom</PresentationFormat>
  <Paragraphs>32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Darker Grotesque Light</vt:lpstr>
      <vt:lpstr>Calibri</vt:lpstr>
      <vt:lpstr>Darker Grotesque</vt:lpstr>
      <vt:lpstr>Darker Grotesque Medium</vt:lpstr>
      <vt:lpstr>Arial</vt:lpstr>
      <vt:lpstr>Bold Minimal E-Commerce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Maximo</cp:lastModifiedBy>
  <cp:revision>4</cp:revision>
  <dcterms:modified xsi:type="dcterms:W3CDTF">2024-10-27T16:25:15Z</dcterms:modified>
</cp:coreProperties>
</file>